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9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01F9CA3-105E-4857-9057-6DB6197DA78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Vector Projector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Gina Schmalzle</a:t>
            </a:r>
          </a:p>
          <a:p>
            <a:endParaRPr lang="en-US" dirty="0"/>
          </a:p>
          <a:p>
            <a:r>
              <a:rPr lang="en-US" dirty="0" smtClean="0"/>
              <a:t>With Special thanks to Stuart </a:t>
            </a:r>
            <a:r>
              <a:rPr lang="en-US" dirty="0" err="1" smtClean="0"/>
              <a:t>Sandine</a:t>
            </a:r>
            <a:r>
              <a:rPr lang="en-US" dirty="0" smtClean="0"/>
              <a:t> and Andrea Fey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015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and Dirty intro to Plate tectonics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989" y="1664265"/>
            <a:ext cx="5038016" cy="37785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78618" y="1755748"/>
            <a:ext cx="33245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Strike Slip faults --  </a:t>
            </a:r>
          </a:p>
          <a:p>
            <a:endParaRPr lang="en-US" dirty="0"/>
          </a:p>
          <a:p>
            <a:r>
              <a:rPr lang="en-US" dirty="0" smtClean="0"/>
              <a:t>Plates slide past each other</a:t>
            </a:r>
          </a:p>
          <a:p>
            <a:endParaRPr lang="en-US" dirty="0"/>
          </a:p>
          <a:p>
            <a:r>
              <a:rPr lang="en-US" dirty="0" smtClean="0"/>
              <a:t>The largest strike slip fault in the world – The San Andreas Fault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9924" y="6201151"/>
            <a:ext cx="7212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www.abag.ca.gov</a:t>
            </a:r>
            <a:r>
              <a:rPr lang="en-US" dirty="0"/>
              <a:t>/</a:t>
            </a:r>
            <a:r>
              <a:rPr lang="en-US" dirty="0" err="1"/>
              <a:t>bayarea</a:t>
            </a:r>
            <a:r>
              <a:rPr lang="en-US" dirty="0"/>
              <a:t>/</a:t>
            </a:r>
            <a:r>
              <a:rPr lang="en-US" dirty="0" err="1"/>
              <a:t>eqmaps</a:t>
            </a:r>
            <a:r>
              <a:rPr lang="en-US" dirty="0"/>
              <a:t>/fixit/ch2/sld003.htm</a:t>
            </a:r>
          </a:p>
        </p:txBody>
      </p:sp>
    </p:spTree>
    <p:extLst>
      <p:ext uri="{BB962C8B-B14F-4D97-AF65-F5344CB8AC3E}">
        <p14:creationId xmlns:p14="http://schemas.microsoft.com/office/powerpoint/2010/main" val="602705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and Dirty intro to Plate tectonics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75458" y="6382502"/>
            <a:ext cx="584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instruct.uwo.ca</a:t>
            </a:r>
            <a:r>
              <a:rPr lang="en-US" dirty="0"/>
              <a:t>/earth-</a:t>
            </a:r>
            <a:r>
              <a:rPr lang="en-US" dirty="0" err="1"/>
              <a:t>sci</a:t>
            </a:r>
            <a:r>
              <a:rPr lang="en-US" dirty="0"/>
              <a:t>/240a/E9.JPG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789" y="1389863"/>
            <a:ext cx="6870023" cy="483492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676900" y="1444532"/>
            <a:ext cx="2133600" cy="321636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60788" y="4660900"/>
            <a:ext cx="4832012" cy="156389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75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measure plate motions with High precision GPS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79" y="1739842"/>
            <a:ext cx="3860800" cy="2108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67829" y="1739842"/>
            <a:ext cx="4520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Land – based GPS – Antenna, stand, </a:t>
            </a:r>
            <a:r>
              <a:rPr lang="en-US" dirty="0" err="1" smtClean="0"/>
              <a:t>reciever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88900" y="3126615"/>
            <a:ext cx="8902071" cy="3499709"/>
            <a:chOff x="88900" y="3126615"/>
            <a:chExt cx="8902071" cy="349970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67829" y="3126615"/>
              <a:ext cx="4723142" cy="3484628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88900" y="4318000"/>
              <a:ext cx="383540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Satellites emits signals that have a defined wavelength.  The number of wavelengths are counted to estimate a distance from satellite to receiver.</a:t>
              </a:r>
            </a:p>
            <a:p>
              <a:endParaRPr lang="en-US" dirty="0"/>
            </a:p>
            <a:p>
              <a:r>
                <a:rPr lang="en-US" dirty="0" smtClean="0"/>
                <a:t>4 satellites are needed to get a 3D position.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58572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measure plate motions with High precision GPS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79" y="1739842"/>
            <a:ext cx="3860800" cy="2108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278" y="1589284"/>
            <a:ext cx="4220404" cy="515251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8900" y="4191000"/>
            <a:ext cx="3835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Blue dots – daily position estimates in North, East and Vertical directions for one site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Velocity is the slope.  </a:t>
            </a:r>
          </a:p>
          <a:p>
            <a:endParaRPr lang="en-US" dirty="0"/>
          </a:p>
          <a:p>
            <a:r>
              <a:rPr lang="en-US" dirty="0" smtClean="0"/>
              <a:t>Each site produces a velocity vector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824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401263"/>
            <a:ext cx="8042276" cy="2153183"/>
          </a:xfrm>
        </p:spPr>
        <p:txBody>
          <a:bodyPr/>
          <a:lstStyle/>
          <a:p>
            <a:r>
              <a:rPr lang="en-US" dirty="0" smtClean="0"/>
              <a:t>And now, let me introduce you to the </a:t>
            </a:r>
            <a:br>
              <a:rPr lang="en-US" dirty="0" smtClean="0"/>
            </a:br>
            <a:r>
              <a:rPr lang="en-US" dirty="0" smtClean="0"/>
              <a:t>Vector Projector…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111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where I am going with this:</a:t>
            </a:r>
            <a:endParaRPr lang="en-US" dirty="0"/>
          </a:p>
        </p:txBody>
      </p:sp>
      <p:pic>
        <p:nvPicPr>
          <p:cNvPr id="4" name="Picture 3" descr="gps_transec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371" y="1444532"/>
            <a:ext cx="7189250" cy="520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31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126</TotalTime>
  <Words>190</Words>
  <Application>Microsoft Macintosh PowerPoint</Application>
  <PresentationFormat>On-screen Show (4:3)</PresentationFormat>
  <Paragraphs>27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Breeze</vt:lpstr>
      <vt:lpstr>The Vector Projector</vt:lpstr>
      <vt:lpstr>Quick and Dirty intro to Plate tectonics</vt:lpstr>
      <vt:lpstr>Quick and Dirty intro to Plate tectonics</vt:lpstr>
      <vt:lpstr>We can measure plate motions with High precision GPS</vt:lpstr>
      <vt:lpstr>We can measure plate motions with High precision GPS</vt:lpstr>
      <vt:lpstr>And now, let me introduce you to the  Vector Projector…</vt:lpstr>
      <vt:lpstr>Example of where I am going with this: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Vector Projector</dc:title>
  <dc:creator>Gina Schmalzle</dc:creator>
  <cp:lastModifiedBy>Gina Schmalzle</cp:lastModifiedBy>
  <cp:revision>7</cp:revision>
  <dcterms:created xsi:type="dcterms:W3CDTF">2014-02-20T18:25:16Z</dcterms:created>
  <dcterms:modified xsi:type="dcterms:W3CDTF">2014-02-20T20:32:10Z</dcterms:modified>
</cp:coreProperties>
</file>

<file path=docProps/thumbnail.jpeg>
</file>